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0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4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0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4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8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44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1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7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4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76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4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34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08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3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9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6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1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4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87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0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44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D209-C99B-42F6-BC03-8FCB4646391D}" type="datetimeFigureOut">
              <a:rPr lang="en-GB" smtClean="0"/>
              <a:t>28/01/2020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C381-6C18-4F87-8DE7-8A768A8F6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6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CD3440F-0C69-4412-A79C-BD1BCBAAC0D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28/01/2020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7154D9D-8857-4343-999B-54F26E8364C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3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452"/>
            <a:ext cx="9144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050" y="4260211"/>
            <a:ext cx="702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Acts/</a:t>
            </a:r>
            <a:r>
              <a:rPr lang="en-GB" sz="4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Actau</a:t>
            </a:r>
            <a:r>
              <a:rPr lang="en-GB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  </a:t>
            </a:r>
            <a:r>
              <a:rPr lang="en-GB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6:1-7</a:t>
            </a:r>
          </a:p>
          <a:p>
            <a:pPr algn="ctr"/>
            <a:r>
              <a:rPr lang="en-GB" sz="4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</a:rPr>
              <a:t>It’s all ministry…</a:t>
            </a:r>
            <a:endParaRPr lang="en-GB" sz="4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90" y="215661"/>
            <a:ext cx="915262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  <a:cs typeface="Calibri" panose="020F0502020204030204" pitchFamily="34" charset="0"/>
              </a:rPr>
              <a:t>Acts 6 </a:t>
            </a:r>
            <a:r>
              <a:rPr lang="en-GB" dirty="0">
                <a:solidFill>
                  <a:srgbClr val="FFFF00"/>
                </a:solidFill>
                <a:cs typeface="Calibri" panose="020F0502020204030204" pitchFamily="34" charset="0"/>
              </a:rPr>
              <a:t>(ESV)  </a:t>
            </a:r>
            <a:r>
              <a:rPr lang="en-GB" sz="2800" b="1" dirty="0">
                <a:solidFill>
                  <a:prstClr val="white"/>
                </a:solidFill>
                <a:cs typeface="Calibri" panose="020F0502020204030204" pitchFamily="34" charset="0"/>
              </a:rPr>
              <a:t>Seven Chosen to Serve</a:t>
            </a:r>
            <a:endParaRPr lang="en-GB" sz="2400" b="1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endParaRPr lang="en-GB" sz="2400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r>
              <a:rPr lang="en-GB" sz="2400" baseline="30000" dirty="0">
                <a:solidFill>
                  <a:prstClr val="white"/>
                </a:solidFill>
                <a:cs typeface="Calibri" panose="020F0502020204030204" pitchFamily="34" charset="0"/>
              </a:rPr>
              <a:t>1</a:t>
            </a:r>
            <a:r>
              <a:rPr lang="en-GB" sz="2400" dirty="0">
                <a:solidFill>
                  <a:prstClr val="white"/>
                </a:solidFill>
                <a:cs typeface="Calibri" panose="020F0502020204030204" pitchFamily="34" charset="0"/>
              </a:rPr>
              <a:t>Now in these days when the disciples were increasing in number, a complaint by the Hellenists</a:t>
            </a:r>
            <a:r>
              <a:rPr lang="en-GB" sz="2400" baseline="30000" dirty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white"/>
                </a:solidFill>
                <a:cs typeface="Calibri" panose="020F0502020204030204" pitchFamily="34" charset="0"/>
              </a:rPr>
              <a:t>arose against the Hebrews because their widows were being neglected in the daily distribution.</a:t>
            </a:r>
          </a:p>
          <a:p>
            <a:endParaRPr lang="en-GB" sz="2400" b="1" baseline="30000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r>
              <a:rPr lang="en-GB" sz="2400" b="1" baseline="30000" dirty="0">
                <a:solidFill>
                  <a:prstClr val="white"/>
                </a:solidFill>
                <a:cs typeface="Calibri" panose="020F0502020204030204" pitchFamily="34" charset="0"/>
              </a:rPr>
              <a:t>2 </a:t>
            </a:r>
            <a:r>
              <a:rPr lang="en-GB" sz="2400" dirty="0">
                <a:solidFill>
                  <a:prstClr val="white"/>
                </a:solidFill>
                <a:cs typeface="Calibri" panose="020F0502020204030204" pitchFamily="34" charset="0"/>
              </a:rPr>
              <a:t>And the twelve summoned the full number of the disciples and said,</a:t>
            </a:r>
          </a:p>
          <a:p>
            <a:endParaRPr lang="en-GB" sz="2400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r>
              <a:rPr lang="en-GB" sz="2400" i="1" dirty="0">
                <a:solidFill>
                  <a:prstClr val="white"/>
                </a:solidFill>
                <a:cs typeface="Calibri" panose="020F0502020204030204" pitchFamily="34" charset="0"/>
              </a:rPr>
              <a:t>“It is not right that we should give up preaching the word of God to serve tables.</a:t>
            </a:r>
          </a:p>
          <a:p>
            <a:endParaRPr lang="en-GB" sz="2400" i="1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r>
              <a:rPr lang="en-GB" sz="2400" b="1" i="1" baseline="30000" dirty="0">
                <a:solidFill>
                  <a:prstClr val="white"/>
                </a:solidFill>
                <a:cs typeface="Calibri" panose="020F0502020204030204" pitchFamily="34" charset="0"/>
              </a:rPr>
              <a:t>3 </a:t>
            </a:r>
            <a:r>
              <a:rPr lang="en-GB" sz="2400" i="1" dirty="0">
                <a:solidFill>
                  <a:prstClr val="white"/>
                </a:solidFill>
                <a:cs typeface="Calibri" panose="020F0502020204030204" pitchFamily="34" charset="0"/>
              </a:rPr>
              <a:t>Therefore, brothers, pick out from among you seven men of good repute, full of the Spirit and of wisdom, whom we will appoint to this duty. </a:t>
            </a:r>
          </a:p>
          <a:p>
            <a:endParaRPr lang="en-GB" sz="2400" i="1" baseline="30000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r>
              <a:rPr lang="en-GB" sz="2400" b="1" i="1" baseline="30000" dirty="0">
                <a:solidFill>
                  <a:prstClr val="white"/>
                </a:solidFill>
                <a:cs typeface="Calibri" panose="020F0502020204030204" pitchFamily="34" charset="0"/>
              </a:rPr>
              <a:t>4 </a:t>
            </a:r>
            <a:r>
              <a:rPr lang="en-GB" sz="2400" i="1" dirty="0">
                <a:solidFill>
                  <a:prstClr val="white"/>
                </a:solidFill>
                <a:cs typeface="Calibri" panose="020F0502020204030204" pitchFamily="34" charset="0"/>
              </a:rPr>
              <a:t>But we will devote ourselves to prayer and to the ministry of the word.” </a:t>
            </a:r>
          </a:p>
          <a:p>
            <a:endParaRPr lang="en-GB" sz="2400" baseline="30000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6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045" y="428179"/>
            <a:ext cx="84883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5 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And what they said pleased the whole gathering, and they chose Stephen, a man full of faith and of the Holy Spirit, and Philip, and </a:t>
            </a:r>
            <a:r>
              <a:rPr lang="en-GB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Prochorus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</a:t>
            </a:r>
            <a:r>
              <a:rPr lang="en-GB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Nicanor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</a:t>
            </a:r>
            <a:r>
              <a:rPr lang="en-GB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Timon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</a:t>
            </a:r>
            <a:r>
              <a:rPr lang="en-GB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Parmenas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Nicolaus, a proselyte of Antioch. </a:t>
            </a:r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endParaRPr lang="en-GB" sz="2400" b="1" baseline="30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r>
              <a:rPr lang="en-GB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</a:t>
            </a:r>
            <a:r>
              <a:rPr lang="en-GB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 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These they set before the apostles, and they prayed and laid their hands on them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</a:p>
          <a:p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r>
              <a:rPr lang="en-GB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7 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And the word of God continued to increase, and the number of the disciples multiplied greatly in Jerusalem, and a great many of the priests became obedient to the faith.</a:t>
            </a:r>
          </a:p>
        </p:txBody>
      </p:sp>
    </p:spTree>
    <p:extLst>
      <p:ext uri="{BB962C8B-B14F-4D97-AF65-F5344CB8AC3E}">
        <p14:creationId xmlns:p14="http://schemas.microsoft.com/office/powerpoint/2010/main" val="23292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84" y="650631"/>
            <a:ext cx="8370277" cy="5570756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in the Old Testament…Acts in the New Testament</a:t>
            </a: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6:7	</a:t>
            </a:r>
            <a:r>
              <a:rPr lang="en-GB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Point </a:t>
            </a: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0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045" y="428179"/>
            <a:ext cx="84883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5 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And what they said pleased the whole gathering, and they chose Stephen, a man full of faith and of the Holy Spirit, and Philip, and </a:t>
            </a:r>
            <a:r>
              <a:rPr lang="en-GB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Prochorus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</a:t>
            </a:r>
            <a:r>
              <a:rPr lang="en-GB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Nicanor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</a:t>
            </a:r>
            <a:r>
              <a:rPr lang="en-GB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Timon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</a:t>
            </a:r>
            <a:r>
              <a:rPr lang="en-GB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Parmenas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and Nicolaus, a proselyte of Antioch. </a:t>
            </a:r>
          </a:p>
          <a:p>
            <a:endParaRPr lang="en-GB" sz="2400" b="1" baseline="30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r>
              <a:rPr lang="en-GB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6 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These they set before the apostles, and they prayed and laid their hands on them.</a:t>
            </a:r>
          </a:p>
          <a:p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r>
              <a:rPr lang="en-GB" sz="24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7 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And the word of God continued to increase, and the number of the disciples multiplied greatly in Jerusalem, and a great many of the priests became obedient to the faith.</a:t>
            </a:r>
          </a:p>
        </p:txBody>
      </p:sp>
    </p:spTree>
    <p:extLst>
      <p:ext uri="{BB962C8B-B14F-4D97-AF65-F5344CB8AC3E}">
        <p14:creationId xmlns:p14="http://schemas.microsoft.com/office/powerpoint/2010/main" val="14758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84" y="650631"/>
            <a:ext cx="8370277" cy="5447645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en-GB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	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Grumbling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Problems:  	Opposition and persecution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Problems:  	Over money and food</a:t>
            </a:r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3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84" y="650631"/>
            <a:ext cx="8370277" cy="5570756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Verses 2-6</a:t>
            </a: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</a:t>
            </a:r>
            <a:endParaRPr lang="en-GB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0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84" y="650631"/>
            <a:ext cx="8370277" cy="5570756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</a:t>
            </a: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Outcome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GB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Growth:  Jerusalem evangelised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8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84" y="773724"/>
            <a:ext cx="8370277" cy="5201424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GB" sz="4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3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our priorities? 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(v3 and Matt 6:33</a:t>
            </a: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200000"/>
              </a:lnSpc>
            </a:pPr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GB" sz="3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radical Ayatollah or spiritual Apathy – which is deadliest and how do we avoid apathy?   </a:t>
            </a:r>
            <a:endParaRPr lang="en-GB" sz="28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4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101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Lee</dc:creator>
  <cp:lastModifiedBy>Ali Lee</cp:lastModifiedBy>
  <cp:revision>1</cp:revision>
  <dcterms:created xsi:type="dcterms:W3CDTF">2020-01-28T10:54:17Z</dcterms:created>
  <dcterms:modified xsi:type="dcterms:W3CDTF">2020-01-28T10:55:20Z</dcterms:modified>
</cp:coreProperties>
</file>